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1" r:id="rId2"/>
    <p:sldId id="302" r:id="rId3"/>
    <p:sldId id="30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12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57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77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132387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любили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корилися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51520" y="2165514"/>
            <a:ext cx="8500586" cy="35283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Жаден раб не може служить двом панам, бо або одного зненавидить,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другого буде любити, або буде триматись одного, а другого знехтує. Не можете Богові й мамоні служити!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732240" y="6134230"/>
            <a:ext cx="201986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16:13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7016" y="476672"/>
            <a:ext cx="8677472" cy="56248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Допоможи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нам, Господи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Наше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майно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 легко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оволодівають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нами. Ми бачили,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задоволення цього світу розбивали наше життя на шматочки і ставали над нами жорстокими наглядачами. </a:t>
            </a:r>
            <a:b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нам, молодим БРАТАМ-баптистам, потрібне щось більше, ніж наші кволі рішення протистояти спокусливим силам рок-музики та порнографії,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якими цей вік вабить нас.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76672"/>
            <a:ext cx="8712968" cy="48245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Покажи нам наші неварті прив’язаності, щоб ми побачили усю їхню марність та зрозуміли, що вони насправді є ідолопоклонством.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рішучість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зневажати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розрекламовані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скарби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Так, ми любимо Тебе, але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виклич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нас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Святого Духа;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служитимемо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прямодушною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661248"/>
            <a:ext cx="8136904" cy="69623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тих, хто зараз далеко від Христа, щоб їх нудило від принад цього світу і щоб у них з’явився голод до життя у служінні Богові.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212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18.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211</cp:revision>
  <dcterms:created xsi:type="dcterms:W3CDTF">2011-03-25T18:27:23Z</dcterms:created>
  <dcterms:modified xsi:type="dcterms:W3CDTF">2020-12-14T14:57:20Z</dcterms:modified>
</cp:coreProperties>
</file>